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37" r:id="rId5"/>
    <p:sldId id="338" r:id="rId6"/>
    <p:sldId id="339" r:id="rId7"/>
    <p:sldId id="340" r:id="rId8"/>
    <p:sldId id="342" r:id="rId9"/>
    <p:sldId id="343" r:id="rId10"/>
    <p:sldId id="341" r:id="rId11"/>
    <p:sldId id="344" r:id="rId12"/>
    <p:sldId id="345" r:id="rId13"/>
    <p:sldId id="346" r:id="rId14"/>
    <p:sldId id="347" r:id="rId15"/>
    <p:sldId id="352" r:id="rId16"/>
    <p:sldId id="349" r:id="rId17"/>
    <p:sldId id="350" r:id="rId18"/>
    <p:sldId id="351" r:id="rId19"/>
    <p:sldId id="348" r:id="rId20"/>
    <p:sldId id="353" r:id="rId21"/>
    <p:sldId id="35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3D32"/>
    <a:srgbClr val="785238"/>
    <a:srgbClr val="274F3F"/>
    <a:srgbClr val="326648"/>
    <a:srgbClr val="388049"/>
    <a:srgbClr val="2A4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65332-C366-40CC-BAC0-2DDA2302DF84}" v="8" dt="2025-11-19T15:20:30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660"/>
  </p:normalViewPr>
  <p:slideViewPr>
    <p:cSldViewPr snapToGrid="0">
      <p:cViewPr varScale="1">
        <p:scale>
          <a:sx n="93" d="100"/>
          <a:sy n="93" d="100"/>
        </p:scale>
        <p:origin x="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ill" userId="41dba03d-e58d-4389-9894-554c10310ba4" providerId="ADAL" clId="{EF23FE1D-A042-481E-AFD7-2A9FB0847F54}"/>
    <pc:docChg chg="undo redo custSel addSld delSld modSld sldOrd">
      <pc:chgData name="Michael Hill" userId="41dba03d-e58d-4389-9894-554c10310ba4" providerId="ADAL" clId="{EF23FE1D-A042-481E-AFD7-2A9FB0847F54}" dt="2025-11-19T15:25:13.938" v="4520" actId="14100"/>
      <pc:docMkLst>
        <pc:docMk/>
      </pc:docMkLst>
      <pc:sldChg chg="modSp mod">
        <pc:chgData name="Michael Hill" userId="41dba03d-e58d-4389-9894-554c10310ba4" providerId="ADAL" clId="{EF23FE1D-A042-481E-AFD7-2A9FB0847F54}" dt="2025-11-18T20:26:19.525" v="34" actId="14100"/>
        <pc:sldMkLst>
          <pc:docMk/>
          <pc:sldMk cId="1878848435" sldId="256"/>
        </pc:sldMkLst>
        <pc:spChg chg="mod">
          <ac:chgData name="Michael Hill" userId="41dba03d-e58d-4389-9894-554c10310ba4" providerId="ADAL" clId="{EF23FE1D-A042-481E-AFD7-2A9FB0847F54}" dt="2025-11-18T20:26:10.496" v="17" actId="20577"/>
          <ac:spMkLst>
            <pc:docMk/>
            <pc:sldMk cId="1878848435" sldId="256"/>
            <ac:spMk id="5" creationId="{18C18ECD-1A29-4735-FBF9-2230E3FED94F}"/>
          </ac:spMkLst>
        </pc:spChg>
        <pc:spChg chg="mod">
          <ac:chgData name="Michael Hill" userId="41dba03d-e58d-4389-9894-554c10310ba4" providerId="ADAL" clId="{EF23FE1D-A042-481E-AFD7-2A9FB0847F54}" dt="2025-11-18T20:26:19.525" v="34" actId="14100"/>
          <ac:spMkLst>
            <pc:docMk/>
            <pc:sldMk cId="1878848435" sldId="256"/>
            <ac:spMk id="6" creationId="{945BB639-AC69-FE40-4352-5D3077A94591}"/>
          </ac:spMkLst>
        </pc:spChg>
      </pc:sldChg>
      <pc:sldChg chg="modSp mod">
        <pc:chgData name="Michael Hill" userId="41dba03d-e58d-4389-9894-554c10310ba4" providerId="ADAL" clId="{EF23FE1D-A042-481E-AFD7-2A9FB0847F54}" dt="2025-11-19T14:55:23.253" v="585" actId="20577"/>
        <pc:sldMkLst>
          <pc:docMk/>
          <pc:sldMk cId="854122100" sldId="257"/>
        </pc:sldMkLst>
        <pc:spChg chg="mod">
          <ac:chgData name="Michael Hill" userId="41dba03d-e58d-4389-9894-554c10310ba4" providerId="ADAL" clId="{EF23FE1D-A042-481E-AFD7-2A9FB0847F54}" dt="2025-11-19T14:55:23.253" v="585" actId="20577"/>
          <ac:spMkLst>
            <pc:docMk/>
            <pc:sldMk cId="854122100" sldId="257"/>
            <ac:spMk id="8" creationId="{4D7671A2-401B-58C3-4049-2F9F2E07BD91}"/>
          </ac:spMkLst>
        </pc:spChg>
      </pc:sldChg>
      <pc:sldChg chg="modSp mod">
        <pc:chgData name="Michael Hill" userId="41dba03d-e58d-4389-9894-554c10310ba4" providerId="ADAL" clId="{EF23FE1D-A042-481E-AFD7-2A9FB0847F54}" dt="2025-11-19T14:53:16.090" v="178" actId="20577"/>
        <pc:sldMkLst>
          <pc:docMk/>
          <pc:sldMk cId="2339566124" sldId="337"/>
        </pc:sldMkLst>
        <pc:spChg chg="mod">
          <ac:chgData name="Michael Hill" userId="41dba03d-e58d-4389-9894-554c10310ba4" providerId="ADAL" clId="{EF23FE1D-A042-481E-AFD7-2A9FB0847F54}" dt="2025-11-19T14:52:59.869" v="85" actId="1076"/>
          <ac:spMkLst>
            <pc:docMk/>
            <pc:sldMk cId="2339566124" sldId="337"/>
            <ac:spMk id="5" creationId="{1174DF84-9B42-4579-F69C-B77567ADF987}"/>
          </ac:spMkLst>
        </pc:spChg>
        <pc:spChg chg="mod">
          <ac:chgData name="Michael Hill" userId="41dba03d-e58d-4389-9894-554c10310ba4" providerId="ADAL" clId="{EF23FE1D-A042-481E-AFD7-2A9FB0847F54}" dt="2025-11-19T14:53:16.090" v="178" actId="20577"/>
          <ac:spMkLst>
            <pc:docMk/>
            <pc:sldMk cId="2339566124" sldId="337"/>
            <ac:spMk id="8" creationId="{E4C9A6BA-DBB3-3663-566B-C9645458AD1B}"/>
          </ac:spMkLst>
        </pc:spChg>
      </pc:sldChg>
      <pc:sldChg chg="modSp add mod">
        <pc:chgData name="Michael Hill" userId="41dba03d-e58d-4389-9894-554c10310ba4" providerId="ADAL" clId="{EF23FE1D-A042-481E-AFD7-2A9FB0847F54}" dt="2025-11-19T14:54:35.667" v="449" actId="20577"/>
        <pc:sldMkLst>
          <pc:docMk/>
          <pc:sldMk cId="774587073" sldId="338"/>
        </pc:sldMkLst>
        <pc:spChg chg="mod">
          <ac:chgData name="Michael Hill" userId="41dba03d-e58d-4389-9894-554c10310ba4" providerId="ADAL" clId="{EF23FE1D-A042-481E-AFD7-2A9FB0847F54}" dt="2025-11-19T14:54:35.667" v="449" actId="20577"/>
          <ac:spMkLst>
            <pc:docMk/>
            <pc:sldMk cId="774587073" sldId="338"/>
            <ac:spMk id="8" creationId="{1EC589DC-BFAD-2503-EA1A-F54E90B362E9}"/>
          </ac:spMkLst>
        </pc:spChg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1586187217" sldId="338"/>
        </pc:sldMkLst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830728341" sldId="339"/>
        </pc:sldMkLst>
      </pc:sldChg>
      <pc:sldChg chg="modSp add mod">
        <pc:chgData name="Michael Hill" userId="41dba03d-e58d-4389-9894-554c10310ba4" providerId="ADAL" clId="{EF23FE1D-A042-481E-AFD7-2A9FB0847F54}" dt="2025-11-19T14:56:38.203" v="692" actId="20577"/>
        <pc:sldMkLst>
          <pc:docMk/>
          <pc:sldMk cId="1670282774" sldId="339"/>
        </pc:sldMkLst>
        <pc:spChg chg="mod">
          <ac:chgData name="Michael Hill" userId="41dba03d-e58d-4389-9894-554c10310ba4" providerId="ADAL" clId="{EF23FE1D-A042-481E-AFD7-2A9FB0847F54}" dt="2025-11-19T14:56:04.911" v="608" actId="1076"/>
          <ac:spMkLst>
            <pc:docMk/>
            <pc:sldMk cId="1670282774" sldId="339"/>
            <ac:spMk id="5" creationId="{0ACFF794-7567-CA7E-2A4A-62621929E3B0}"/>
          </ac:spMkLst>
        </pc:spChg>
        <pc:spChg chg="mod">
          <ac:chgData name="Michael Hill" userId="41dba03d-e58d-4389-9894-554c10310ba4" providerId="ADAL" clId="{EF23FE1D-A042-481E-AFD7-2A9FB0847F54}" dt="2025-11-19T14:56:38.203" v="692" actId="20577"/>
          <ac:spMkLst>
            <pc:docMk/>
            <pc:sldMk cId="1670282774" sldId="339"/>
            <ac:spMk id="8" creationId="{E2FB9905-1606-ED0B-35D5-0CCF67C29D99}"/>
          </ac:spMkLst>
        </pc:spChg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439645647" sldId="340"/>
        </pc:sldMkLst>
      </pc:sldChg>
      <pc:sldChg chg="modSp add mod">
        <pc:chgData name="Michael Hill" userId="41dba03d-e58d-4389-9894-554c10310ba4" providerId="ADAL" clId="{EF23FE1D-A042-481E-AFD7-2A9FB0847F54}" dt="2025-11-19T14:58:10.890" v="1112" actId="20577"/>
        <pc:sldMkLst>
          <pc:docMk/>
          <pc:sldMk cId="4069024871" sldId="340"/>
        </pc:sldMkLst>
        <pc:spChg chg="mod">
          <ac:chgData name="Michael Hill" userId="41dba03d-e58d-4389-9894-554c10310ba4" providerId="ADAL" clId="{EF23FE1D-A042-481E-AFD7-2A9FB0847F54}" dt="2025-11-19T14:58:10.890" v="1112" actId="20577"/>
          <ac:spMkLst>
            <pc:docMk/>
            <pc:sldMk cId="4069024871" sldId="340"/>
            <ac:spMk id="8" creationId="{D562A208-320F-045B-95F5-5F819AC4CA09}"/>
          </ac:spMkLst>
        </pc:spChg>
      </pc:sldChg>
      <pc:sldChg chg="addSp modSp add mod ord">
        <pc:chgData name="Michael Hill" userId="41dba03d-e58d-4389-9894-554c10310ba4" providerId="ADAL" clId="{EF23FE1D-A042-481E-AFD7-2A9FB0847F54}" dt="2025-11-19T15:03:11.399" v="1948" actId="1076"/>
        <pc:sldMkLst>
          <pc:docMk/>
          <pc:sldMk cId="337283292" sldId="341"/>
        </pc:sldMkLst>
        <pc:spChg chg="mod">
          <ac:chgData name="Michael Hill" userId="41dba03d-e58d-4389-9894-554c10310ba4" providerId="ADAL" clId="{EF23FE1D-A042-481E-AFD7-2A9FB0847F54}" dt="2025-11-19T14:58:31.115" v="1138" actId="1076"/>
          <ac:spMkLst>
            <pc:docMk/>
            <pc:sldMk cId="337283292" sldId="341"/>
            <ac:spMk id="5" creationId="{4A8F189B-C4A6-0698-1CCE-349325271CA5}"/>
          </ac:spMkLst>
        </pc:spChg>
        <pc:spChg chg="mod">
          <ac:chgData name="Michael Hill" userId="41dba03d-e58d-4389-9894-554c10310ba4" providerId="ADAL" clId="{EF23FE1D-A042-481E-AFD7-2A9FB0847F54}" dt="2025-11-19T15:02:51.263" v="1939" actId="14100"/>
          <ac:spMkLst>
            <pc:docMk/>
            <pc:sldMk cId="337283292" sldId="341"/>
            <ac:spMk id="8" creationId="{4C1A1514-46DA-8259-C212-0343B544E03F}"/>
          </ac:spMkLst>
        </pc:spChg>
        <pc:spChg chg="mod">
          <ac:chgData name="Michael Hill" userId="41dba03d-e58d-4389-9894-554c10310ba4" providerId="ADAL" clId="{EF23FE1D-A042-481E-AFD7-2A9FB0847F54}" dt="2025-11-19T15:02:53.351" v="1940" actId="208"/>
          <ac:spMkLst>
            <pc:docMk/>
            <pc:sldMk cId="337283292" sldId="341"/>
            <ac:spMk id="12" creationId="{B480B277-2AD8-C5A4-3A5E-691F07674444}"/>
          </ac:spMkLst>
        </pc:spChg>
        <pc:picChg chg="add mod">
          <ac:chgData name="Michael Hill" userId="41dba03d-e58d-4389-9894-554c10310ba4" providerId="ADAL" clId="{EF23FE1D-A042-481E-AFD7-2A9FB0847F54}" dt="2025-11-19T15:03:11.399" v="1948" actId="1076"/>
          <ac:picMkLst>
            <pc:docMk/>
            <pc:sldMk cId="337283292" sldId="341"/>
            <ac:picMk id="3" creationId="{5DC91A93-EADF-0F9F-D659-D9ED23D20C84}"/>
          </ac:picMkLst>
        </pc:picChg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745346198" sldId="341"/>
        </pc:sldMkLst>
      </pc:sldChg>
      <pc:sldChg chg="addSp modSp add mod">
        <pc:chgData name="Michael Hill" userId="41dba03d-e58d-4389-9894-554c10310ba4" providerId="ADAL" clId="{EF23FE1D-A042-481E-AFD7-2A9FB0847F54}" dt="2025-11-19T15:00:33.912" v="1468" actId="1076"/>
        <pc:sldMkLst>
          <pc:docMk/>
          <pc:sldMk cId="1500707905" sldId="342"/>
        </pc:sldMkLst>
        <pc:spChg chg="mod">
          <ac:chgData name="Michael Hill" userId="41dba03d-e58d-4389-9894-554c10310ba4" providerId="ADAL" clId="{EF23FE1D-A042-481E-AFD7-2A9FB0847F54}" dt="2025-11-19T15:00:12.441" v="1458" actId="14100"/>
          <ac:spMkLst>
            <pc:docMk/>
            <pc:sldMk cId="1500707905" sldId="342"/>
            <ac:spMk id="8" creationId="{B72F5439-30B9-7A6A-DE87-055355D5FE29}"/>
          </ac:spMkLst>
        </pc:spChg>
        <pc:spChg chg="mod">
          <ac:chgData name="Michael Hill" userId="41dba03d-e58d-4389-9894-554c10310ba4" providerId="ADAL" clId="{EF23FE1D-A042-481E-AFD7-2A9FB0847F54}" dt="2025-11-19T15:00:28.584" v="1460" actId="1076"/>
          <ac:spMkLst>
            <pc:docMk/>
            <pc:sldMk cId="1500707905" sldId="342"/>
            <ac:spMk id="12" creationId="{85CACCCA-CC6F-29DE-44E4-61EC9DCCCE5B}"/>
          </ac:spMkLst>
        </pc:spChg>
        <pc:picChg chg="add mod">
          <ac:chgData name="Michael Hill" userId="41dba03d-e58d-4389-9894-554c10310ba4" providerId="ADAL" clId="{EF23FE1D-A042-481E-AFD7-2A9FB0847F54}" dt="2025-11-19T15:00:33.912" v="1468" actId="1076"/>
          <ac:picMkLst>
            <pc:docMk/>
            <pc:sldMk cId="1500707905" sldId="342"/>
            <ac:picMk id="3" creationId="{C965577E-8090-ABEB-0DF5-B231F807C893}"/>
          </ac:picMkLst>
        </pc:picChg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2651683470" sldId="342"/>
        </pc:sldMkLst>
      </pc:sldChg>
      <pc:sldChg chg="modSp add mod ord">
        <pc:chgData name="Michael Hill" userId="41dba03d-e58d-4389-9894-554c10310ba4" providerId="ADAL" clId="{EF23FE1D-A042-481E-AFD7-2A9FB0847F54}" dt="2025-11-19T15:02:03.219" v="1757" actId="20577"/>
        <pc:sldMkLst>
          <pc:docMk/>
          <pc:sldMk cId="968957418" sldId="343"/>
        </pc:sldMkLst>
        <pc:spChg chg="mod">
          <ac:chgData name="Michael Hill" userId="41dba03d-e58d-4389-9894-554c10310ba4" providerId="ADAL" clId="{EF23FE1D-A042-481E-AFD7-2A9FB0847F54}" dt="2025-11-19T15:02:03.219" v="1757" actId="20577"/>
          <ac:spMkLst>
            <pc:docMk/>
            <pc:sldMk cId="968957418" sldId="343"/>
            <ac:spMk id="8" creationId="{A61B1171-11B6-6CFD-B617-BD9D8B3D7B2B}"/>
          </ac:spMkLst>
        </pc:spChg>
      </pc:sldChg>
      <pc:sldChg chg="add del">
        <pc:chgData name="Michael Hill" userId="41dba03d-e58d-4389-9894-554c10310ba4" providerId="ADAL" clId="{EF23FE1D-A042-481E-AFD7-2A9FB0847F54}" dt="2025-11-19T15:00:38.809" v="1470" actId="2890"/>
        <pc:sldMkLst>
          <pc:docMk/>
          <pc:sldMk cId="2321931854" sldId="343"/>
        </pc:sldMkLst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3878626053" sldId="343"/>
        </pc:sldMkLst>
      </pc:sldChg>
      <pc:sldChg chg="addSp delSp modSp add mod">
        <pc:chgData name="Michael Hill" userId="41dba03d-e58d-4389-9894-554c10310ba4" providerId="ADAL" clId="{EF23FE1D-A042-481E-AFD7-2A9FB0847F54}" dt="2025-11-19T15:04:52.050" v="2136" actId="1076"/>
        <pc:sldMkLst>
          <pc:docMk/>
          <pc:sldMk cId="3530876932" sldId="344"/>
        </pc:sldMkLst>
        <pc:spChg chg="mod">
          <ac:chgData name="Michael Hill" userId="41dba03d-e58d-4389-9894-554c10310ba4" providerId="ADAL" clId="{EF23FE1D-A042-481E-AFD7-2A9FB0847F54}" dt="2025-11-19T15:03:58.768" v="2097" actId="14100"/>
          <ac:spMkLst>
            <pc:docMk/>
            <pc:sldMk cId="3530876932" sldId="344"/>
            <ac:spMk id="8" creationId="{1E4748AA-7D2C-A26F-C4C9-0EED29148B2D}"/>
          </ac:spMkLst>
        </pc:spChg>
        <pc:picChg chg="del">
          <ac:chgData name="Michael Hill" userId="41dba03d-e58d-4389-9894-554c10310ba4" providerId="ADAL" clId="{EF23FE1D-A042-481E-AFD7-2A9FB0847F54}" dt="2025-11-19T15:03:56.455" v="2095" actId="478"/>
          <ac:picMkLst>
            <pc:docMk/>
            <pc:sldMk cId="3530876932" sldId="344"/>
            <ac:picMk id="3" creationId="{ABB22EB6-0C9C-8B9C-60D5-87B736DFB7BE}"/>
          </ac:picMkLst>
        </pc:picChg>
        <pc:picChg chg="add del mod">
          <ac:chgData name="Michael Hill" userId="41dba03d-e58d-4389-9894-554c10310ba4" providerId="ADAL" clId="{EF23FE1D-A042-481E-AFD7-2A9FB0847F54}" dt="2025-11-19T15:04:47.016" v="2129" actId="478"/>
          <ac:picMkLst>
            <pc:docMk/>
            <pc:sldMk cId="3530876932" sldId="344"/>
            <ac:picMk id="4" creationId="{8F9D48A3-96B2-EC4D-B26A-0AD6DE9B0F53}"/>
          </ac:picMkLst>
        </pc:picChg>
        <pc:picChg chg="add mod">
          <ac:chgData name="Michael Hill" userId="41dba03d-e58d-4389-9894-554c10310ba4" providerId="ADAL" clId="{EF23FE1D-A042-481E-AFD7-2A9FB0847F54}" dt="2025-11-19T15:04:52.050" v="2136" actId="1076"/>
          <ac:picMkLst>
            <pc:docMk/>
            <pc:sldMk cId="3530876932" sldId="344"/>
            <ac:picMk id="10" creationId="{1DE991D4-F29D-E146-C6C1-80ED6E327003}"/>
          </ac:picMkLst>
        </pc:picChg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4226686359" sldId="344"/>
        </pc:sldMkLst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1969515255" sldId="345"/>
        </pc:sldMkLst>
      </pc:sldChg>
      <pc:sldChg chg="delSp modSp add mod ord">
        <pc:chgData name="Michael Hill" userId="41dba03d-e58d-4389-9894-554c10310ba4" providerId="ADAL" clId="{EF23FE1D-A042-481E-AFD7-2A9FB0847F54}" dt="2025-11-19T15:05:58.373" v="2399" actId="14100"/>
        <pc:sldMkLst>
          <pc:docMk/>
          <pc:sldMk cId="2917249744" sldId="345"/>
        </pc:sldMkLst>
        <pc:spChg chg="mod">
          <ac:chgData name="Michael Hill" userId="41dba03d-e58d-4389-9894-554c10310ba4" providerId="ADAL" clId="{EF23FE1D-A042-481E-AFD7-2A9FB0847F54}" dt="2025-11-19T15:05:58.373" v="2399" actId="14100"/>
          <ac:spMkLst>
            <pc:docMk/>
            <pc:sldMk cId="2917249744" sldId="345"/>
            <ac:spMk id="8" creationId="{F1897F6E-5EF7-FE5F-073C-0890BC016B19}"/>
          </ac:spMkLst>
        </pc:spChg>
        <pc:picChg chg="del">
          <ac:chgData name="Michael Hill" userId="41dba03d-e58d-4389-9894-554c10310ba4" providerId="ADAL" clId="{EF23FE1D-A042-481E-AFD7-2A9FB0847F54}" dt="2025-11-19T15:05:56.044" v="2398" actId="478"/>
          <ac:picMkLst>
            <pc:docMk/>
            <pc:sldMk cId="2917249744" sldId="345"/>
            <ac:picMk id="3" creationId="{101A820A-CBB2-4C72-EDB6-9FD9157067E8}"/>
          </ac:picMkLst>
        </pc:picChg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682779282" sldId="346"/>
        </pc:sldMkLst>
      </pc:sldChg>
      <pc:sldChg chg="modSp add mod">
        <pc:chgData name="Michael Hill" userId="41dba03d-e58d-4389-9894-554c10310ba4" providerId="ADAL" clId="{EF23FE1D-A042-481E-AFD7-2A9FB0847F54}" dt="2025-11-19T15:07:51.057" v="2852" actId="20577"/>
        <pc:sldMkLst>
          <pc:docMk/>
          <pc:sldMk cId="4069162587" sldId="346"/>
        </pc:sldMkLst>
        <pc:spChg chg="mod">
          <ac:chgData name="Michael Hill" userId="41dba03d-e58d-4389-9894-554c10310ba4" providerId="ADAL" clId="{EF23FE1D-A042-481E-AFD7-2A9FB0847F54}" dt="2025-11-19T15:06:18.916" v="2429" actId="1076"/>
          <ac:spMkLst>
            <pc:docMk/>
            <pc:sldMk cId="4069162587" sldId="346"/>
            <ac:spMk id="5" creationId="{ADFE7DC1-89E3-3802-44DB-D9709E4D8811}"/>
          </ac:spMkLst>
        </pc:spChg>
        <pc:spChg chg="mod">
          <ac:chgData name="Michael Hill" userId="41dba03d-e58d-4389-9894-554c10310ba4" providerId="ADAL" clId="{EF23FE1D-A042-481E-AFD7-2A9FB0847F54}" dt="2025-11-19T15:07:51.057" v="2852" actId="20577"/>
          <ac:spMkLst>
            <pc:docMk/>
            <pc:sldMk cId="4069162587" sldId="346"/>
            <ac:spMk id="8" creationId="{3E3DB97E-D261-35FB-6CFE-6F1BC1EB4ED7}"/>
          </ac:spMkLst>
        </pc:spChg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1558566842" sldId="347"/>
        </pc:sldMkLst>
      </pc:sldChg>
      <pc:sldChg chg="addSp modSp add mod">
        <pc:chgData name="Michael Hill" userId="41dba03d-e58d-4389-9894-554c10310ba4" providerId="ADAL" clId="{EF23FE1D-A042-481E-AFD7-2A9FB0847F54}" dt="2025-11-19T15:08:53.267" v="2986" actId="14100"/>
        <pc:sldMkLst>
          <pc:docMk/>
          <pc:sldMk cId="2204073145" sldId="347"/>
        </pc:sldMkLst>
        <pc:spChg chg="mod">
          <ac:chgData name="Michael Hill" userId="41dba03d-e58d-4389-9894-554c10310ba4" providerId="ADAL" clId="{EF23FE1D-A042-481E-AFD7-2A9FB0847F54}" dt="2025-11-19T15:08:53.267" v="2986" actId="14100"/>
          <ac:spMkLst>
            <pc:docMk/>
            <pc:sldMk cId="2204073145" sldId="347"/>
            <ac:spMk id="8" creationId="{53F934E1-B3F0-BA56-D710-819917C6CA57}"/>
          </ac:spMkLst>
        </pc:spChg>
        <pc:picChg chg="add mod">
          <ac:chgData name="Michael Hill" userId="41dba03d-e58d-4389-9894-554c10310ba4" providerId="ADAL" clId="{EF23FE1D-A042-481E-AFD7-2A9FB0847F54}" dt="2025-11-19T15:08:48.699" v="2984" actId="1076"/>
          <ac:picMkLst>
            <pc:docMk/>
            <pc:sldMk cId="2204073145" sldId="347"/>
            <ac:picMk id="3" creationId="{7F21222C-C7D3-2C0A-5FA2-E44E6AA5D4B5}"/>
          </ac:picMkLst>
        </pc:picChg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902848253" sldId="348"/>
        </pc:sldMkLst>
      </pc:sldChg>
      <pc:sldChg chg="addSp delSp modSp add mod ord">
        <pc:chgData name="Michael Hill" userId="41dba03d-e58d-4389-9894-554c10310ba4" providerId="ADAL" clId="{EF23FE1D-A042-481E-AFD7-2A9FB0847F54}" dt="2025-11-19T15:20:40.680" v="4015"/>
        <pc:sldMkLst>
          <pc:docMk/>
          <pc:sldMk cId="1382505285" sldId="348"/>
        </pc:sldMkLst>
        <pc:spChg chg="mod">
          <ac:chgData name="Michael Hill" userId="41dba03d-e58d-4389-9894-554c10310ba4" providerId="ADAL" clId="{EF23FE1D-A042-481E-AFD7-2A9FB0847F54}" dt="2025-11-19T15:09:49.982" v="3213" actId="14100"/>
          <ac:spMkLst>
            <pc:docMk/>
            <pc:sldMk cId="1382505285" sldId="348"/>
            <ac:spMk id="8" creationId="{53237FB6-A35F-93AC-61E0-8C16F5F60190}"/>
          </ac:spMkLst>
        </pc:spChg>
        <pc:picChg chg="del">
          <ac:chgData name="Michael Hill" userId="41dba03d-e58d-4389-9894-554c10310ba4" providerId="ADAL" clId="{EF23FE1D-A042-481E-AFD7-2A9FB0847F54}" dt="2025-11-19T15:08:59.588" v="2988" actId="478"/>
          <ac:picMkLst>
            <pc:docMk/>
            <pc:sldMk cId="1382505285" sldId="348"/>
            <ac:picMk id="3" creationId="{A75CD6BB-8315-0DBB-73B6-24D0AFBA5F1A}"/>
          </ac:picMkLst>
        </pc:picChg>
        <pc:picChg chg="add mod">
          <ac:chgData name="Michael Hill" userId="41dba03d-e58d-4389-9894-554c10310ba4" providerId="ADAL" clId="{EF23FE1D-A042-481E-AFD7-2A9FB0847F54}" dt="2025-11-19T15:10:07.013" v="3219" actId="1076"/>
          <ac:picMkLst>
            <pc:docMk/>
            <pc:sldMk cId="1382505285" sldId="348"/>
            <ac:picMk id="4" creationId="{B943CC5A-D4E7-FFED-F7D9-477325CEDF90}"/>
          </ac:picMkLst>
        </pc:picChg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660022596" sldId="349"/>
        </pc:sldMkLst>
      </pc:sldChg>
      <pc:sldChg chg="delSp modSp add mod">
        <pc:chgData name="Michael Hill" userId="41dba03d-e58d-4389-9894-554c10310ba4" providerId="ADAL" clId="{EF23FE1D-A042-481E-AFD7-2A9FB0847F54}" dt="2025-11-19T15:11:50.957" v="3664" actId="404"/>
        <pc:sldMkLst>
          <pc:docMk/>
          <pc:sldMk cId="979282453" sldId="349"/>
        </pc:sldMkLst>
        <pc:spChg chg="mod">
          <ac:chgData name="Michael Hill" userId="41dba03d-e58d-4389-9894-554c10310ba4" providerId="ADAL" clId="{EF23FE1D-A042-481E-AFD7-2A9FB0847F54}" dt="2025-11-19T15:11:50.957" v="3664" actId="404"/>
          <ac:spMkLst>
            <pc:docMk/>
            <pc:sldMk cId="979282453" sldId="349"/>
            <ac:spMk id="5" creationId="{3DFBE1DB-06AB-6BCE-1AEA-FFF80FC703AE}"/>
          </ac:spMkLst>
        </pc:spChg>
        <pc:spChg chg="mod">
          <ac:chgData name="Michael Hill" userId="41dba03d-e58d-4389-9894-554c10310ba4" providerId="ADAL" clId="{EF23FE1D-A042-481E-AFD7-2A9FB0847F54}" dt="2025-11-19T15:11:43.473" v="3659" actId="14100"/>
          <ac:spMkLst>
            <pc:docMk/>
            <pc:sldMk cId="979282453" sldId="349"/>
            <ac:spMk id="8" creationId="{2D89D6A9-B29C-0BEA-D5AC-8AC832B170A8}"/>
          </ac:spMkLst>
        </pc:spChg>
        <pc:picChg chg="del">
          <ac:chgData name="Michael Hill" userId="41dba03d-e58d-4389-9894-554c10310ba4" providerId="ADAL" clId="{EF23FE1D-A042-481E-AFD7-2A9FB0847F54}" dt="2025-11-19T15:11:40.713" v="3658" actId="478"/>
          <ac:picMkLst>
            <pc:docMk/>
            <pc:sldMk cId="979282453" sldId="349"/>
            <ac:picMk id="4" creationId="{317B7076-42EB-A049-1738-F2A13FD2BAA9}"/>
          </ac:picMkLst>
        </pc:picChg>
      </pc:sldChg>
      <pc:sldChg chg="addSp modSp add mod">
        <pc:chgData name="Michael Hill" userId="41dba03d-e58d-4389-9894-554c10310ba4" providerId="ADAL" clId="{EF23FE1D-A042-481E-AFD7-2A9FB0847F54}" dt="2025-11-19T15:12:45.532" v="3818" actId="1076"/>
        <pc:sldMkLst>
          <pc:docMk/>
          <pc:sldMk cId="1383361773" sldId="350"/>
        </pc:sldMkLst>
        <pc:spChg chg="mod">
          <ac:chgData name="Michael Hill" userId="41dba03d-e58d-4389-9894-554c10310ba4" providerId="ADAL" clId="{EF23FE1D-A042-481E-AFD7-2A9FB0847F54}" dt="2025-11-19T15:12:41.067" v="3812" actId="14100"/>
          <ac:spMkLst>
            <pc:docMk/>
            <pc:sldMk cId="1383361773" sldId="350"/>
            <ac:spMk id="8" creationId="{897716F7-8A23-B0F6-1F85-71204C65B9E1}"/>
          </ac:spMkLst>
        </pc:spChg>
        <pc:picChg chg="add mod">
          <ac:chgData name="Michael Hill" userId="41dba03d-e58d-4389-9894-554c10310ba4" providerId="ADAL" clId="{EF23FE1D-A042-481E-AFD7-2A9FB0847F54}" dt="2025-11-19T15:12:45.532" v="3818" actId="1076"/>
          <ac:picMkLst>
            <pc:docMk/>
            <pc:sldMk cId="1383361773" sldId="350"/>
            <ac:picMk id="3" creationId="{59A695DE-9D7A-497D-3773-4C0227FAD4C7}"/>
          </ac:picMkLst>
        </pc:picChg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2416900279" sldId="350"/>
        </pc:sldMkLst>
      </pc:sldChg>
      <pc:sldChg chg="add del ord">
        <pc:chgData name="Michael Hill" userId="41dba03d-e58d-4389-9894-554c10310ba4" providerId="ADAL" clId="{EF23FE1D-A042-481E-AFD7-2A9FB0847F54}" dt="2025-11-19T15:11:57.446" v="3669" actId="2890"/>
        <pc:sldMkLst>
          <pc:docMk/>
          <pc:sldMk cId="4126035273" sldId="350"/>
        </pc:sldMkLst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2048399338" sldId="351"/>
        </pc:sldMkLst>
      </pc:sldChg>
      <pc:sldChg chg="addSp modSp add mod ord">
        <pc:chgData name="Michael Hill" userId="41dba03d-e58d-4389-9894-554c10310ba4" providerId="ADAL" clId="{EF23FE1D-A042-481E-AFD7-2A9FB0847F54}" dt="2025-11-19T15:20:32.294" v="4010" actId="1076"/>
        <pc:sldMkLst>
          <pc:docMk/>
          <pc:sldMk cId="3393135741" sldId="351"/>
        </pc:sldMkLst>
        <pc:spChg chg="mod">
          <ac:chgData name="Michael Hill" userId="41dba03d-e58d-4389-9894-554c10310ba4" providerId="ADAL" clId="{EF23FE1D-A042-481E-AFD7-2A9FB0847F54}" dt="2025-11-19T15:20:14.615" v="4006" actId="14100"/>
          <ac:spMkLst>
            <pc:docMk/>
            <pc:sldMk cId="3393135741" sldId="351"/>
            <ac:spMk id="8" creationId="{6B816DC7-34B6-B54C-350C-A439FFE9B355}"/>
          </ac:spMkLst>
        </pc:spChg>
        <pc:picChg chg="add mod">
          <ac:chgData name="Michael Hill" userId="41dba03d-e58d-4389-9894-554c10310ba4" providerId="ADAL" clId="{EF23FE1D-A042-481E-AFD7-2A9FB0847F54}" dt="2025-11-19T15:20:32.294" v="4010" actId="1076"/>
          <ac:picMkLst>
            <pc:docMk/>
            <pc:sldMk cId="3393135741" sldId="351"/>
            <ac:picMk id="3" creationId="{4A0C10F1-B540-B8DE-100B-1B3EEB6CD411}"/>
          </ac:picMkLst>
        </pc:picChg>
      </pc:sldChg>
      <pc:sldChg chg="del">
        <pc:chgData name="Michael Hill" userId="41dba03d-e58d-4389-9894-554c10310ba4" providerId="ADAL" clId="{EF23FE1D-A042-481E-AFD7-2A9FB0847F54}" dt="2025-11-18T21:00:48.842" v="35" actId="47"/>
        <pc:sldMkLst>
          <pc:docMk/>
          <pc:sldMk cId="1228941234" sldId="352"/>
        </pc:sldMkLst>
      </pc:sldChg>
      <pc:sldChg chg="add">
        <pc:chgData name="Michael Hill" userId="41dba03d-e58d-4389-9894-554c10310ba4" providerId="ADAL" clId="{EF23FE1D-A042-481E-AFD7-2A9FB0847F54}" dt="2025-11-19T15:20:39.221" v="4013" actId="2890"/>
        <pc:sldMkLst>
          <pc:docMk/>
          <pc:sldMk cId="1756413349" sldId="352"/>
        </pc:sldMkLst>
      </pc:sldChg>
      <pc:sldChg chg="add del">
        <pc:chgData name="Michael Hill" userId="41dba03d-e58d-4389-9894-554c10310ba4" providerId="ADAL" clId="{EF23FE1D-A042-481E-AFD7-2A9FB0847F54}" dt="2025-11-19T15:20:38.073" v="4012" actId="2890"/>
        <pc:sldMkLst>
          <pc:docMk/>
          <pc:sldMk cId="3845331203" sldId="352"/>
        </pc:sldMkLst>
      </pc:sldChg>
      <pc:sldChg chg="delSp modSp add mod">
        <pc:chgData name="Michael Hill" userId="41dba03d-e58d-4389-9894-554c10310ba4" providerId="ADAL" clId="{EF23FE1D-A042-481E-AFD7-2A9FB0847F54}" dt="2025-11-19T15:24:45.193" v="4499" actId="20577"/>
        <pc:sldMkLst>
          <pc:docMk/>
          <pc:sldMk cId="1676778796" sldId="353"/>
        </pc:sldMkLst>
        <pc:spChg chg="mod">
          <ac:chgData name="Michael Hill" userId="41dba03d-e58d-4389-9894-554c10310ba4" providerId="ADAL" clId="{EF23FE1D-A042-481E-AFD7-2A9FB0847F54}" dt="2025-11-19T15:22:58.686" v="4043" actId="1076"/>
          <ac:spMkLst>
            <pc:docMk/>
            <pc:sldMk cId="1676778796" sldId="353"/>
            <ac:spMk id="5" creationId="{8AB63719-98E3-7F31-041D-B4F58DE9B319}"/>
          </ac:spMkLst>
        </pc:spChg>
        <pc:spChg chg="mod">
          <ac:chgData name="Michael Hill" userId="41dba03d-e58d-4389-9894-554c10310ba4" providerId="ADAL" clId="{EF23FE1D-A042-481E-AFD7-2A9FB0847F54}" dt="2025-11-19T15:24:45.193" v="4499" actId="20577"/>
          <ac:spMkLst>
            <pc:docMk/>
            <pc:sldMk cId="1676778796" sldId="353"/>
            <ac:spMk id="8" creationId="{DF2C4BEC-9FB3-71D6-0BFF-314E67A6A921}"/>
          </ac:spMkLst>
        </pc:spChg>
        <pc:picChg chg="del">
          <ac:chgData name="Michael Hill" userId="41dba03d-e58d-4389-9894-554c10310ba4" providerId="ADAL" clId="{EF23FE1D-A042-481E-AFD7-2A9FB0847F54}" dt="2025-11-19T15:23:13.044" v="4127" actId="478"/>
          <ac:picMkLst>
            <pc:docMk/>
            <pc:sldMk cId="1676778796" sldId="353"/>
            <ac:picMk id="4" creationId="{F7D5ADF8-05EB-318B-2E30-06B724210EE6}"/>
          </ac:picMkLst>
        </pc:picChg>
      </pc:sldChg>
      <pc:sldChg chg="add del replId">
        <pc:chgData name="Michael Hill" userId="41dba03d-e58d-4389-9894-554c10310ba4" providerId="ADAL" clId="{EF23FE1D-A042-481E-AFD7-2A9FB0847F54}" dt="2025-11-19T15:20:38.073" v="4012" actId="2890"/>
        <pc:sldMkLst>
          <pc:docMk/>
          <pc:sldMk cId="3610779877" sldId="353"/>
        </pc:sldMkLst>
      </pc:sldChg>
      <pc:sldChg chg="modSp add mod">
        <pc:chgData name="Michael Hill" userId="41dba03d-e58d-4389-9894-554c10310ba4" providerId="ADAL" clId="{EF23FE1D-A042-481E-AFD7-2A9FB0847F54}" dt="2025-11-19T15:25:13.938" v="4520" actId="14100"/>
        <pc:sldMkLst>
          <pc:docMk/>
          <pc:sldMk cId="967622686" sldId="354"/>
        </pc:sldMkLst>
        <pc:spChg chg="mod">
          <ac:chgData name="Michael Hill" userId="41dba03d-e58d-4389-9894-554c10310ba4" providerId="ADAL" clId="{EF23FE1D-A042-481E-AFD7-2A9FB0847F54}" dt="2025-11-19T15:25:13.938" v="4520" actId="14100"/>
          <ac:spMkLst>
            <pc:docMk/>
            <pc:sldMk cId="967622686" sldId="354"/>
            <ac:spMk id="5" creationId="{D87A589C-3F65-A41F-5A25-0DB2321C126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6A4B-E724-C642-63ED-9C1381B80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5E653-4903-1005-D15B-66DB874D2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4A978-A4B2-A67F-C69F-38ADC7DB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910B7-42B2-3D3D-3AE4-AC7E6C38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657-9CFD-95BE-EEE3-E1B47D77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7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8605-B3B6-D788-279D-476906E3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D9E01-2C5E-0FD4-BF7C-54659537D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685CA-CEBB-6B85-90D4-1BEF716F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0A526-A1AA-3BC7-DC9D-B44EBC07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ED0B1-5EB5-A414-75E8-6BA511C0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5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D8E7E-5301-E447-23C8-B8B5D2932F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36805-717E-9F25-0794-88BD42C6E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C3FF-BEC2-31C8-6723-85EC3127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1747-0799-AAD2-1377-F19D1A5E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7C4-38FB-B4D4-348D-9D295742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0003-439B-FA69-F591-6D66E274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0904-0912-32D7-F6E6-31372E488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3E7E8-F851-BEB7-2C68-8FE1EF674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AE2CA-7781-6E95-12BA-557F775A9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9952B-F381-1189-2020-9A14F470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3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F060-3D96-5480-3C88-EE775B82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569D8-9209-8B7C-1538-E818415FF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66B1C-5056-EDDF-CD36-E7BFD2F4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F8CB3-3858-3C51-AA38-3F86C097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EA923-CF31-8772-A331-247B9144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25B0-376D-3011-4FDF-D4CA713D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1C86-3E65-FA4B-6F6C-0BB7AA390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E646B-5AE1-A23D-3D1F-474544BF3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279F2-41EE-1489-59DC-32CD90629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EC4E9-67EE-D095-37A7-39EFE82D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B2442-8F9C-AC5E-9546-BDE753C1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8DBA-2489-9EF4-F45E-238BC26EF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34AAF-B93F-48B6-1B8B-FD3E959F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8698B-3528-B8DC-27B8-D49145D60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008AA-A42D-2259-0D36-908024A20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A62E1-25E1-7552-ABA8-BE7F2A3B1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7670D-8F54-733D-3639-1B7CCE4C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3C6C20-7A45-CC6A-CA55-61F7CCF3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7766C-30F5-1A8E-58AF-CDC986CF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7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690D-7611-3967-E6F3-81F032CF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D4BA6-7CE7-229C-2BD5-FECCA288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A691A-621C-6EB1-3EB8-CA9FF47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57F05-B410-F8DD-455C-490CEB1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6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09F58-5A85-92F4-B06D-216430334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B9967-5360-F0CB-62AE-C03CEF75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E68E6-84C0-1723-6611-61380FA1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5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855B2-ECD6-C08F-72AD-183650C6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96BA6-2739-2BD7-969A-4113A5119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86298-57FD-A8A8-D424-73178F2DB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784E3-D576-8AA7-A98D-17AA30F7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48EE1-5288-E1AE-89F1-37B64F23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75274-EEF3-4830-9978-53BE36B7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0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332C3-BAF4-D846-43C1-525BE354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2DC9A-2E8B-6C73-166E-961BCED00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E3A54-E42B-7858-93B4-F1A981487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C60C9-5A10-7256-4190-5DE6C1C3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744C-0DE9-DCDB-4998-7A3221F1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D5596-7365-792E-D0E3-4ED3B5E7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5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3BEBB-B682-7839-B2B4-500CE17C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D3092-A078-5BEF-361E-CB3FDD45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4A81F-9B16-8EEC-9FE4-9E9D0C8E8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CFA067-BC5A-4095-A3A5-99A1BAFE9208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43794-F45F-30BE-BC6F-DDF9A70C2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2708D-8AD6-9D50-70CF-8FFDD3AB7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9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BBF4B62-D7BF-1C6A-40E3-7B807FA87977}"/>
              </a:ext>
            </a:extLst>
          </p:cNvPr>
          <p:cNvSpPr/>
          <p:nvPr/>
        </p:nvSpPr>
        <p:spPr>
          <a:xfrm>
            <a:off x="4713768" y="2110368"/>
            <a:ext cx="2565990" cy="2565990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883CE-936E-CB73-2B3E-56A618536A26}"/>
              </a:ext>
            </a:extLst>
          </p:cNvPr>
          <p:cNvSpPr/>
          <p:nvPr/>
        </p:nvSpPr>
        <p:spPr>
          <a:xfrm>
            <a:off x="895936" y="1574232"/>
            <a:ext cx="5652932" cy="2301533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541717" lon="20311593" rev="27507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TOPIC C:</a:t>
            </a:r>
          </a:p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CASE STUDY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C18ECD-1A29-4735-FBF9-2230E3FED94F}"/>
              </a:ext>
            </a:extLst>
          </p:cNvPr>
          <p:cNvSpPr/>
          <p:nvPr/>
        </p:nvSpPr>
        <p:spPr>
          <a:xfrm>
            <a:off x="6890905" y="2714847"/>
            <a:ext cx="4096073" cy="116091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LESSON C-8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BB639-AC69-FE40-4352-5D3077A94591}"/>
              </a:ext>
            </a:extLst>
          </p:cNvPr>
          <p:cNvSpPr/>
          <p:nvPr/>
        </p:nvSpPr>
        <p:spPr>
          <a:xfrm>
            <a:off x="3602183" y="3657853"/>
            <a:ext cx="6032988" cy="94586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elaxed">
              <a:rot lat="20129102" lon="991603" rev="2117886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CHALLENGES FACED</a:t>
            </a:r>
          </a:p>
        </p:txBody>
      </p:sp>
    </p:spTree>
    <p:extLst>
      <p:ext uri="{BB962C8B-B14F-4D97-AF65-F5344CB8AC3E}">
        <p14:creationId xmlns:p14="http://schemas.microsoft.com/office/powerpoint/2010/main" val="187884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6D5DB-82EA-8EA8-EFDE-9B4EB48F6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480B277-2AD8-C5A4-3A5E-691F07674444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4DFCD-58FA-E62A-7057-5CA2AD288398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E2E62C-BDF7-D946-AC03-8D26CDC478E6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1A1514-46DA-8259-C212-0343B544E03F}"/>
              </a:ext>
            </a:extLst>
          </p:cNvPr>
          <p:cNvSpPr/>
          <p:nvPr/>
        </p:nvSpPr>
        <p:spPr>
          <a:xfrm>
            <a:off x="825244" y="1339273"/>
            <a:ext cx="6414330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Hospitals are always in operation, no time to test after hours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When hospitals aren’t in operation, the windows are generally tiny and at night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Staff are often overworked and not trained well enough (technology wise)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Departments may be ‘siloed’ – meaning that the hospital’s IT might be spread between departments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8F189B-C4A6-0698-1CCE-349325271CA5}"/>
              </a:ext>
            </a:extLst>
          </p:cNvPr>
          <p:cNvSpPr/>
          <p:nvPr/>
        </p:nvSpPr>
        <p:spPr>
          <a:xfrm>
            <a:off x="-339428" y="187053"/>
            <a:ext cx="7641864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OPERATIONAL CHALLENGES</a:t>
            </a:r>
          </a:p>
        </p:txBody>
      </p:sp>
      <p:pic>
        <p:nvPicPr>
          <p:cNvPr id="3" name="Picture 2" descr="A large silos in a farm&#10;&#10;AI-generated content may be incorrect.">
            <a:extLst>
              <a:ext uri="{FF2B5EF4-FFF2-40B4-BE49-F238E27FC236}">
                <a16:creationId xmlns:a16="http://schemas.microsoft.com/office/drawing/2014/main" id="{5DC91A93-EADF-0F9F-D659-D9ED23D20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8" y="1203253"/>
            <a:ext cx="4220126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284024-65AA-9241-9595-D1D443D8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F4C9343-931C-9E40-F91E-0BCAE7BB8A23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241749-92DC-8C18-451C-0E708AFF8A91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4E6C13-75D9-570A-310C-EE6A410B910B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4748AA-7D2C-A26F-C4C9-0EED29148B2D}"/>
              </a:ext>
            </a:extLst>
          </p:cNvPr>
          <p:cNvSpPr/>
          <p:nvPr/>
        </p:nvSpPr>
        <p:spPr>
          <a:xfrm>
            <a:off x="804618" y="1339273"/>
            <a:ext cx="4069890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Example: the only good time to test is between 1-3AM on Sundays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This limits scan depth as well as being inconvenient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0D2AA0-7216-8DC7-D991-004319A35239}"/>
              </a:ext>
            </a:extLst>
          </p:cNvPr>
          <p:cNvSpPr/>
          <p:nvPr/>
        </p:nvSpPr>
        <p:spPr>
          <a:xfrm>
            <a:off x="-339428" y="187053"/>
            <a:ext cx="7641864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OPERATIONAL CHALLENGES</a:t>
            </a:r>
          </a:p>
        </p:txBody>
      </p:sp>
      <p:pic>
        <p:nvPicPr>
          <p:cNvPr id="10" name="Picture 9" descr="Cartoon characters sleeping in bed&#10;&#10;AI-generated content may be incorrect.">
            <a:extLst>
              <a:ext uri="{FF2B5EF4-FFF2-40B4-BE49-F238E27FC236}">
                <a16:creationId xmlns:a16="http://schemas.microsoft.com/office/drawing/2014/main" id="{1DE991D4-F29D-E146-C6C1-80ED6E327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21" y="2269241"/>
            <a:ext cx="6011219" cy="338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7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CAF09-F9DA-1C96-D702-AA94D742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60D10A3-6CCD-90AA-71ED-AC7F3C52D143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10040E-576C-6288-DEDF-0C21DE2F44E3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CDAB0F-C192-A5C3-2C53-BD12624C9F03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897F6E-5EF7-FE5F-073C-0890BC016B19}"/>
              </a:ext>
            </a:extLst>
          </p:cNvPr>
          <p:cNvSpPr/>
          <p:nvPr/>
        </p:nvSpPr>
        <p:spPr>
          <a:xfrm>
            <a:off x="825244" y="1339273"/>
            <a:ext cx="10333186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this means for us: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In phase 1 (pre-engagement interactions) we must negotiate schedules with the hospital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Intelligence gathering and exploitation must minimize network traffic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Reporting must be realistic about our knowledge of the hospital’s constraints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2BBDE-A1BB-FD3D-A53F-F6A20BF36F8F}"/>
              </a:ext>
            </a:extLst>
          </p:cNvPr>
          <p:cNvSpPr/>
          <p:nvPr/>
        </p:nvSpPr>
        <p:spPr>
          <a:xfrm>
            <a:off x="-339428" y="187053"/>
            <a:ext cx="7641864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OPERATIONAL CHALLENGES</a:t>
            </a:r>
          </a:p>
        </p:txBody>
      </p:sp>
    </p:spTree>
    <p:extLst>
      <p:ext uri="{BB962C8B-B14F-4D97-AF65-F5344CB8AC3E}">
        <p14:creationId xmlns:p14="http://schemas.microsoft.com/office/powerpoint/2010/main" val="2917249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8C06E-5D0E-37F4-DED6-FFD2C791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26936FC2-472B-F67C-EE75-883ED54AEBED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32D8D0-881B-05C9-A522-8863A7A14FAD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D9F1B6-94D9-746F-36D7-2CD9975269E1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3DB97E-D261-35FB-6CFE-6F1BC1EB4ED7}"/>
              </a:ext>
            </a:extLst>
          </p:cNvPr>
          <p:cNvSpPr/>
          <p:nvPr/>
        </p:nvSpPr>
        <p:spPr>
          <a:xfrm>
            <a:off x="825244" y="1339273"/>
            <a:ext cx="10333186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Challenges: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Doctors &amp; nurses often see security as a </a:t>
            </a:r>
            <a:r>
              <a:rPr lang="en-US" sz="2800" i="1" dirty="0">
                <a:solidFill>
                  <a:schemeClr val="bg1"/>
                </a:solidFill>
                <a:latin typeface="Bahnschrift" panose="020B0502040204020203" pitchFamily="34" charset="0"/>
              </a:rPr>
              <a:t>barrier, 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not a priority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People may resist security protocols that slow them down (password policies, MFA)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Staff may engage in unsafe shortcuts (sharing logins, sticky notes with passwords on them)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Social engineering risk is high because healthcare workers are trained to be helpful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FE7DC1-89E3-3802-44DB-D9709E4D8811}"/>
              </a:ext>
            </a:extLst>
          </p:cNvPr>
          <p:cNvSpPr/>
          <p:nvPr/>
        </p:nvSpPr>
        <p:spPr>
          <a:xfrm>
            <a:off x="-593810" y="175640"/>
            <a:ext cx="9215296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HUMAN &amp; CULTURAL CHALLENGES</a:t>
            </a:r>
          </a:p>
        </p:txBody>
      </p:sp>
    </p:spTree>
    <p:extLst>
      <p:ext uri="{BB962C8B-B14F-4D97-AF65-F5344CB8AC3E}">
        <p14:creationId xmlns:p14="http://schemas.microsoft.com/office/powerpoint/2010/main" val="406916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AC64C-C4A6-8D2E-1B24-C9161DFA2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1A3D721-13F8-A1C8-D6FE-C938DF422540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3C983C-D04F-245F-26D0-15FF204C3999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A5FD04-CF9A-2093-4563-52006D72EE2E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F934E1-B3F0-BA56-D710-819917C6CA57}"/>
              </a:ext>
            </a:extLst>
          </p:cNvPr>
          <p:cNvSpPr/>
          <p:nvPr/>
        </p:nvSpPr>
        <p:spPr>
          <a:xfrm>
            <a:off x="825244" y="1339273"/>
            <a:ext cx="10752573" cy="1548306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Example: a nurse quickly shares their login with a trainee “just to get through the morning rounds”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2F7FCB-BE97-EF86-6B26-92F4F19E40DB}"/>
              </a:ext>
            </a:extLst>
          </p:cNvPr>
          <p:cNvSpPr/>
          <p:nvPr/>
        </p:nvSpPr>
        <p:spPr>
          <a:xfrm>
            <a:off x="-593810" y="175640"/>
            <a:ext cx="9215296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HUMAN &amp; CULTURAL CHALLENGES</a:t>
            </a:r>
          </a:p>
        </p:txBody>
      </p:sp>
      <p:pic>
        <p:nvPicPr>
          <p:cNvPr id="3" name="Picture 2" descr="A group of people in medical scrubs&#10;&#10;AI-generated content may be incorrect.">
            <a:extLst>
              <a:ext uri="{FF2B5EF4-FFF2-40B4-BE49-F238E27FC236}">
                <a16:creationId xmlns:a16="http://schemas.microsoft.com/office/drawing/2014/main" id="{7F21222C-C7D3-2C0A-5FA2-E44E6AA5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34" y="3429000"/>
            <a:ext cx="6199068" cy="29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7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F1B8C6-2133-6527-78B8-A9DC65479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705C55B-9706-9462-8419-8D0CBCA724D4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F2FF4E-B49A-FAC2-E862-22663DEDEEBD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E601F5-45AE-CA31-F3D2-28C8948600A3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F4128-2A5F-81B4-FEA5-9813B240B0B0}"/>
              </a:ext>
            </a:extLst>
          </p:cNvPr>
          <p:cNvSpPr/>
          <p:nvPr/>
        </p:nvSpPr>
        <p:spPr>
          <a:xfrm>
            <a:off x="825244" y="1339272"/>
            <a:ext cx="5554930" cy="5027151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this means for us: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Threat modelling must account for insider mistakes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Post-exploitation risk assessment must consider human error risks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Reporting must include recommendations for workplace culture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91C9A7-F81B-D267-53F2-5E149E3315D5}"/>
              </a:ext>
            </a:extLst>
          </p:cNvPr>
          <p:cNvSpPr/>
          <p:nvPr/>
        </p:nvSpPr>
        <p:spPr>
          <a:xfrm>
            <a:off x="-593810" y="175640"/>
            <a:ext cx="9215296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HUMAN &amp; CULTURAL CHALLENGES</a:t>
            </a:r>
          </a:p>
        </p:txBody>
      </p:sp>
      <p:pic>
        <p:nvPicPr>
          <p:cNvPr id="4" name="Picture 3" descr="A group of people sitting around a table with a sign on it&#10;&#10;AI-generated content may be incorrect.">
            <a:extLst>
              <a:ext uri="{FF2B5EF4-FFF2-40B4-BE49-F238E27FC236}">
                <a16:creationId xmlns:a16="http://schemas.microsoft.com/office/drawing/2014/main" id="{CDE80643-D74B-655B-0E9D-391806029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774" y="2261937"/>
            <a:ext cx="4455479" cy="333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3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4075A-5005-88A4-0F62-3A77C6921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BD2881B-6FE5-1B99-7D73-B75580A39CCC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A4B3FE-315C-BD27-7F49-3212FD19C23C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A80365-927B-5B4E-7A63-19D303F235C9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9D6A9-B29C-0BEA-D5AC-8AC832B170A8}"/>
              </a:ext>
            </a:extLst>
          </p:cNvPr>
          <p:cNvSpPr/>
          <p:nvPr/>
        </p:nvSpPr>
        <p:spPr>
          <a:xfrm>
            <a:off x="825244" y="1339272"/>
            <a:ext cx="10436314" cy="5027151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Hospitals are legally required to protect Personal Health Information (PHI) under HIPPA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Testing must be extremely well documented to avoid liability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Any disruption to medical services we can be sued for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Vendors of machines may not allow third party probing of their devices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FBE1DB-06AB-6BCE-1AEA-FFF80FC703AE}"/>
              </a:ext>
            </a:extLst>
          </p:cNvPr>
          <p:cNvSpPr/>
          <p:nvPr/>
        </p:nvSpPr>
        <p:spPr>
          <a:xfrm>
            <a:off x="-1104949" y="175640"/>
            <a:ext cx="12687266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SemiBold" panose="020B0502040204020203" pitchFamily="34" charset="0"/>
              </a:rPr>
              <a:t>REGULATORY, LEGAL, &amp; COMPLIANCE CHALLENGES</a:t>
            </a:r>
          </a:p>
        </p:txBody>
      </p:sp>
    </p:spTree>
    <p:extLst>
      <p:ext uri="{BB962C8B-B14F-4D97-AF65-F5344CB8AC3E}">
        <p14:creationId xmlns:p14="http://schemas.microsoft.com/office/powerpoint/2010/main" val="97928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1B4BA-5E5E-991A-7E5A-87331A08F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5496410-7135-E323-F84F-3A02A070F1FA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DD50BC-00B5-BEFC-9E06-FA556D9FE15E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F289E3-D63E-8BD7-F764-A861C5837DE3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7716F7-8A23-B0F6-1F85-71204C65B9E1}"/>
              </a:ext>
            </a:extLst>
          </p:cNvPr>
          <p:cNvSpPr/>
          <p:nvPr/>
        </p:nvSpPr>
        <p:spPr>
          <a:xfrm>
            <a:off x="825244" y="1339272"/>
            <a:ext cx="4090515" cy="5027151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Example: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 vendor refuses to allow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</a:rPr>
              <a:t>CyberHealth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 Security to scan an anesthesia machine, limiting the coverage of our network 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EA7C-8B75-1875-C01A-748012D5C07D}"/>
              </a:ext>
            </a:extLst>
          </p:cNvPr>
          <p:cNvSpPr/>
          <p:nvPr/>
        </p:nvSpPr>
        <p:spPr>
          <a:xfrm>
            <a:off x="-1104949" y="175640"/>
            <a:ext cx="12687266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SemiBold" panose="020B0502040204020203" pitchFamily="34" charset="0"/>
              </a:rPr>
              <a:t>REGULATORY, LEGAL, &amp; COMPLIANCE CHALLENGES</a:t>
            </a:r>
          </a:p>
        </p:txBody>
      </p:sp>
      <p:pic>
        <p:nvPicPr>
          <p:cNvPr id="3" name="Picture 2" descr="A medical equipment on wheels&#10;&#10;AI-generated content may be incorrect.">
            <a:extLst>
              <a:ext uri="{FF2B5EF4-FFF2-40B4-BE49-F238E27FC236}">
                <a16:creationId xmlns:a16="http://schemas.microsoft.com/office/drawing/2014/main" id="{59A695DE-9D7A-497D-3773-4C0227FAD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12" y="1538422"/>
            <a:ext cx="3900245" cy="45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61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5141E1-3613-0B24-8992-4CC339A25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19A011C8-981B-E2F5-2C97-ED020A937E41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7D674D-D75D-8E3F-3040-F9AD76B2E804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EB7597-458C-5B81-1823-EABDE405EA93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816DC7-34B6-B54C-350C-A439FFE9B355}"/>
              </a:ext>
            </a:extLst>
          </p:cNvPr>
          <p:cNvSpPr/>
          <p:nvPr/>
        </p:nvSpPr>
        <p:spPr>
          <a:xfrm>
            <a:off x="825244" y="1339272"/>
            <a:ext cx="4668031" cy="5027151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this means for us: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Pre-engagement contracts must reflect legal boundaries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Evidence gathering is somewhat restricted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Reports must be carefully phrased and contain no PHI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486CF5-8557-A9AE-DE8D-A4EBD40AC65D}"/>
              </a:ext>
            </a:extLst>
          </p:cNvPr>
          <p:cNvSpPr/>
          <p:nvPr/>
        </p:nvSpPr>
        <p:spPr>
          <a:xfrm>
            <a:off x="-1104949" y="175640"/>
            <a:ext cx="12687266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 SemiBold" panose="020B0502040204020203" pitchFamily="34" charset="0"/>
              </a:rPr>
              <a:t>REGULATORY, LEGAL, &amp; COMPLIANCE CHALLENGES</a:t>
            </a:r>
          </a:p>
        </p:txBody>
      </p:sp>
      <p:pic>
        <p:nvPicPr>
          <p:cNvPr id="3" name="Picture 2" descr="A fingerprint on a black background&#10;&#10;AI-generated content may be incorrect.">
            <a:extLst>
              <a:ext uri="{FF2B5EF4-FFF2-40B4-BE49-F238E27FC236}">
                <a16:creationId xmlns:a16="http://schemas.microsoft.com/office/drawing/2014/main" id="{4A0C10F1-B540-B8DE-100B-1B3EEB6CD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30" y="59385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35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BDAB6-58C7-7F62-F6EC-B76F9DE06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2FE7771-C4EE-B925-7F2C-B89CE1F7A5E9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6DCBC1-DC92-52F2-CA00-DFFA09DC9A6E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EBC8D4-BD91-BB53-1C98-531701403F08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37FB6-A35F-93AC-61E0-8C16F5F60190}"/>
              </a:ext>
            </a:extLst>
          </p:cNvPr>
          <p:cNvSpPr/>
          <p:nvPr/>
        </p:nvSpPr>
        <p:spPr>
          <a:xfrm>
            <a:off x="825244" y="1339272"/>
            <a:ext cx="5554930" cy="5027151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this means for us: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Threat modelling must account for insider mistakes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Post-exploitation risk assessment must consider human error risks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Reporting must include recommendations for workplace culture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9E9DC3-7BE6-8D0F-42D8-F3159D2F1D3D}"/>
              </a:ext>
            </a:extLst>
          </p:cNvPr>
          <p:cNvSpPr/>
          <p:nvPr/>
        </p:nvSpPr>
        <p:spPr>
          <a:xfrm>
            <a:off x="-593810" y="175640"/>
            <a:ext cx="9215296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HUMAN &amp; CULTURAL CHALLENGES</a:t>
            </a:r>
          </a:p>
        </p:txBody>
      </p:sp>
      <p:pic>
        <p:nvPicPr>
          <p:cNvPr id="4" name="Picture 3" descr="A group of people sitting around a table with a sign on it&#10;&#10;AI-generated content may be incorrect.">
            <a:extLst>
              <a:ext uri="{FF2B5EF4-FFF2-40B4-BE49-F238E27FC236}">
                <a16:creationId xmlns:a16="http://schemas.microsoft.com/office/drawing/2014/main" id="{B943CC5A-D4E7-FFED-F7D9-477325CE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774" y="2261937"/>
            <a:ext cx="4455479" cy="333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0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50A9E-999F-1BB1-2C00-77922774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6893419-8B7B-38C3-2D89-D4BB95E0AB27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D4645F-350F-77B1-036C-D01223EB808D}"/>
              </a:ext>
            </a:extLst>
          </p:cNvPr>
          <p:cNvSpPr/>
          <p:nvPr/>
        </p:nvSpPr>
        <p:spPr>
          <a:xfrm>
            <a:off x="6881567" y="1777234"/>
            <a:ext cx="4516539" cy="2255680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1072296" lon="587304" rev="21567845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Have a way to take notes and a way to write code available for this lesson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CF6B3F-1F6D-7800-03EB-3D197914A30A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3133FC-E875-8442-9063-C305CC0BFB20}"/>
              </a:ext>
            </a:extLst>
          </p:cNvPr>
          <p:cNvSpPr/>
          <p:nvPr/>
        </p:nvSpPr>
        <p:spPr>
          <a:xfrm>
            <a:off x="4101365" y="31188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7671A2-401B-58C3-4049-2F9F2E07BD91}"/>
              </a:ext>
            </a:extLst>
          </p:cNvPr>
          <p:cNvSpPr/>
          <p:nvPr/>
        </p:nvSpPr>
        <p:spPr>
          <a:xfrm>
            <a:off x="1077431" y="938421"/>
            <a:ext cx="5121637" cy="5391671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Short vocab quiz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Technical Challenges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Operational Challenges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Human &amp; Cultural Challenges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Regulatory, Legal, Compliance 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68F18-96E8-0BDE-DEDF-19E7735BE1E6}"/>
              </a:ext>
            </a:extLst>
          </p:cNvPr>
          <p:cNvSpPr/>
          <p:nvPr/>
        </p:nvSpPr>
        <p:spPr>
          <a:xfrm>
            <a:off x="6598031" y="1564953"/>
            <a:ext cx="1708202" cy="63244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elaxed">
              <a:rot lat="20129102" lon="991603" rev="2117886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 SemiBold" panose="020B0502040204020203" pitchFamily="34" charset="0"/>
              </a:rPr>
              <a:t>NOTE!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CD8CB0-8A02-BF4E-6CF1-A22B96E02C67}"/>
              </a:ext>
            </a:extLst>
          </p:cNvPr>
          <p:cNvSpPr/>
          <p:nvPr/>
        </p:nvSpPr>
        <p:spPr>
          <a:xfrm>
            <a:off x="1824466" y="474132"/>
            <a:ext cx="2903431" cy="928577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54122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2134A-BD33-88E2-EC75-28BA4559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288FC187-B160-D003-B32B-65C5DC8A07DD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86FD39-2C11-CA22-8469-51BFA3542179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B66E0B-AF9B-61C3-E7EE-BCE72F1AF50E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2C4BEC-9FB3-71D6-0BFF-314E67A6A921}"/>
              </a:ext>
            </a:extLst>
          </p:cNvPr>
          <p:cNvSpPr/>
          <p:nvPr/>
        </p:nvSpPr>
        <p:spPr>
          <a:xfrm>
            <a:off x="825244" y="1339272"/>
            <a:ext cx="10690696" cy="5027151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Pick one of the following difficulties and write down a challenge analysis matrix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No, you cannot just say it out loud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Legacy systems are in use at the hospital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Staff is resistant to using MFA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Testing windows are very limited at the hospital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Fill in the following info about the challenge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Why it occurs, how it affects PTES phases, risk to hospital, possible mitigation strategies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B63719-98E3-7F31-041D-B4F58DE9B319}"/>
              </a:ext>
            </a:extLst>
          </p:cNvPr>
          <p:cNvSpPr/>
          <p:nvPr/>
        </p:nvSpPr>
        <p:spPr>
          <a:xfrm>
            <a:off x="-380679" y="187053"/>
            <a:ext cx="8163392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CHALLENGE ANALYSIS MATRIX</a:t>
            </a:r>
          </a:p>
        </p:txBody>
      </p:sp>
    </p:spTree>
    <p:extLst>
      <p:ext uri="{BB962C8B-B14F-4D97-AF65-F5344CB8AC3E}">
        <p14:creationId xmlns:p14="http://schemas.microsoft.com/office/powerpoint/2010/main" val="1676778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04A88B-B3C9-6240-DB27-B308F5935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138D281E-D232-0AFD-9E9B-3EA13C5BACCE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4B3E12-B851-6B53-2D56-60C75A0D27FF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C6D26E-E60F-C9CF-9410-ADD63604930C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E380AC-CD65-8737-628B-E8D0DC744FDC}"/>
              </a:ext>
            </a:extLst>
          </p:cNvPr>
          <p:cNvSpPr/>
          <p:nvPr/>
        </p:nvSpPr>
        <p:spPr>
          <a:xfrm>
            <a:off x="825244" y="1339272"/>
            <a:ext cx="10690696" cy="5027151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Pick one of the following difficulties and write down a challenge analysis matrix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Bahnschrift" panose="020B0502040204020203" pitchFamily="34" charset="0"/>
              </a:rPr>
              <a:t>No, you cannot just say it out loud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Legacy systems are in use at the hospital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Staff is resistant to using MFA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Testing windows are very limited at the hospital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Fill in the following info about the challenge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Why it occurs, how it affects PTES phases, risk to hospital, possible mitigation strategies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7A589C-3F65-A41F-5A25-0DB2321C126F}"/>
              </a:ext>
            </a:extLst>
          </p:cNvPr>
          <p:cNvSpPr/>
          <p:nvPr/>
        </p:nvSpPr>
        <p:spPr>
          <a:xfrm>
            <a:off x="-380679" y="187053"/>
            <a:ext cx="7001485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STRATEGIC RESPONSES</a:t>
            </a:r>
          </a:p>
        </p:txBody>
      </p:sp>
    </p:spTree>
    <p:extLst>
      <p:ext uri="{BB962C8B-B14F-4D97-AF65-F5344CB8AC3E}">
        <p14:creationId xmlns:p14="http://schemas.microsoft.com/office/powerpoint/2010/main" val="96762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F31C7-9D62-34F3-51FF-D499D2944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A8483F3-9D91-69C6-DAE4-E819F0292C96}"/>
              </a:ext>
            </a:extLst>
          </p:cNvPr>
          <p:cNvSpPr/>
          <p:nvPr/>
        </p:nvSpPr>
        <p:spPr>
          <a:xfrm>
            <a:off x="9605200" y="3896291"/>
            <a:ext cx="1497660" cy="1497660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 up of fire&#10;&#10;AI-generated content may be incorrect.">
            <a:extLst>
              <a:ext uri="{FF2B5EF4-FFF2-40B4-BE49-F238E27FC236}">
                <a16:creationId xmlns:a16="http://schemas.microsoft.com/office/drawing/2014/main" id="{9103A45C-BE5A-478E-4718-72C97F147B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4556237" y="-1564556"/>
            <a:ext cx="6748129" cy="3830500"/>
          </a:xfrm>
          <a:prstGeom prst="rect">
            <a:avLst/>
          </a:prstGeom>
        </p:spPr>
      </p:pic>
      <p:pic>
        <p:nvPicPr>
          <p:cNvPr id="19" name="Picture 18" descr="A close up of fire&#10;&#10;AI-generated content may be incorrect.">
            <a:extLst>
              <a:ext uri="{FF2B5EF4-FFF2-40B4-BE49-F238E27FC236}">
                <a16:creationId xmlns:a16="http://schemas.microsoft.com/office/drawing/2014/main" id="{59044FD4-E5CB-7F72-D4E0-B3FF57F1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200024" y="-1477760"/>
            <a:ext cx="6748129" cy="38305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B06C32-785C-D086-3043-42F7FBD0932E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DCA5AE-052C-5076-411F-06E5A022CDA7}"/>
              </a:ext>
            </a:extLst>
          </p:cNvPr>
          <p:cNvSpPr/>
          <p:nvPr/>
        </p:nvSpPr>
        <p:spPr>
          <a:xfrm>
            <a:off x="358687" y="2026486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C7B8BA-8B31-7B2C-E2AB-60712C1F61E8}"/>
              </a:ext>
            </a:extLst>
          </p:cNvPr>
          <p:cNvSpPr/>
          <p:nvPr/>
        </p:nvSpPr>
        <p:spPr>
          <a:xfrm>
            <a:off x="9978799" y="1099676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B4A7A-A70B-0C4A-C7FF-462ADF36D440}"/>
              </a:ext>
            </a:extLst>
          </p:cNvPr>
          <p:cNvSpPr/>
          <p:nvPr/>
        </p:nvSpPr>
        <p:spPr>
          <a:xfrm>
            <a:off x="1733476" y="1244357"/>
            <a:ext cx="9066029" cy="3830500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HeroicExtremeRightFacing">
              <a:rot lat="21346875" lon="21280510" rev="119997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QUIZ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0233D-41DE-6588-7EB0-97A3A19FFCB8}"/>
              </a:ext>
            </a:extLst>
          </p:cNvPr>
          <p:cNvSpPr/>
          <p:nvPr/>
        </p:nvSpPr>
        <p:spPr>
          <a:xfrm>
            <a:off x="1989751" y="65791"/>
            <a:ext cx="7581804" cy="928577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elaxed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THE WARM UP QUIZ?!?!?!?!?</a:t>
            </a:r>
          </a:p>
        </p:txBody>
      </p:sp>
      <p:pic>
        <p:nvPicPr>
          <p:cNvPr id="15" name="Picture 14" descr="A close up of fire&#10;&#10;AI-generated content may be incorrect.">
            <a:extLst>
              <a:ext uri="{FF2B5EF4-FFF2-40B4-BE49-F238E27FC236}">
                <a16:creationId xmlns:a16="http://schemas.microsoft.com/office/drawing/2014/main" id="{0572BAA1-AB30-2A31-99DA-E2636EF7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-1297170" y="4306188"/>
            <a:ext cx="6748129" cy="3830500"/>
          </a:xfrm>
          <a:prstGeom prst="rect">
            <a:avLst/>
          </a:prstGeom>
        </p:spPr>
      </p:pic>
      <p:pic>
        <p:nvPicPr>
          <p:cNvPr id="17" name="Picture 16" descr="A close up of fire&#10;&#10;AI-generated content may be incorrect.">
            <a:extLst>
              <a:ext uri="{FF2B5EF4-FFF2-40B4-BE49-F238E27FC236}">
                <a16:creationId xmlns:a16="http://schemas.microsoft.com/office/drawing/2014/main" id="{F9670370-72F4-78E6-7DE3-64A5614A00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3605901" y="4306188"/>
            <a:ext cx="6748129" cy="3830500"/>
          </a:xfrm>
          <a:prstGeom prst="rect">
            <a:avLst/>
          </a:prstGeom>
        </p:spPr>
      </p:pic>
      <p:pic>
        <p:nvPicPr>
          <p:cNvPr id="18" name="Picture 17" descr="A close up of fire&#10;&#10;AI-generated content may be incorrect.">
            <a:extLst>
              <a:ext uri="{FF2B5EF4-FFF2-40B4-BE49-F238E27FC236}">
                <a16:creationId xmlns:a16="http://schemas.microsoft.com/office/drawing/2014/main" id="{21F28121-5FF8-B768-E483-38897AA8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8435162" y="4306188"/>
            <a:ext cx="6748129" cy="38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9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10AE4-FB86-12C8-63FD-1A894A75B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F08845E-70A9-CF3F-EB9C-C2F469DDEF2A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2CE50E-1D08-60D2-1A47-0554080C602A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325A4C-5EF4-8E55-DABA-3AE5C7BA129A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9A6BA-DBB3-3663-566B-C9645458AD1B}"/>
              </a:ext>
            </a:extLst>
          </p:cNvPr>
          <p:cNvSpPr/>
          <p:nvPr/>
        </p:nvSpPr>
        <p:spPr>
          <a:xfrm>
            <a:off x="825243" y="1339273"/>
            <a:ext cx="10296411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makes cybersecurity testing so difficult in a healthcare environment?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74DF84-9B42-4579-F69C-B77567ADF987}"/>
              </a:ext>
            </a:extLst>
          </p:cNvPr>
          <p:cNvSpPr/>
          <p:nvPr/>
        </p:nvSpPr>
        <p:spPr>
          <a:xfrm>
            <a:off x="-863502" y="175640"/>
            <a:ext cx="10832524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WHY IS TESTING A HOSPITAL DIFFERENT?</a:t>
            </a:r>
          </a:p>
        </p:txBody>
      </p:sp>
    </p:spTree>
    <p:extLst>
      <p:ext uri="{BB962C8B-B14F-4D97-AF65-F5344CB8AC3E}">
        <p14:creationId xmlns:p14="http://schemas.microsoft.com/office/powerpoint/2010/main" val="233956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53B93-F9E6-CEC1-FF07-25BD106D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926B894-7B1E-E07D-5010-CBB825D76BE8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EB7D11-C2D2-5B22-C0B8-E0D9C0443700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F4CD9B-50CE-984E-CA95-922BB1F37895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589DC-BFAD-2503-EA1A-F54E90B362E9}"/>
              </a:ext>
            </a:extLst>
          </p:cNvPr>
          <p:cNvSpPr/>
          <p:nvPr/>
        </p:nvSpPr>
        <p:spPr>
          <a:xfrm>
            <a:off x="825243" y="1339273"/>
            <a:ext cx="10296411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Systems </a:t>
            </a:r>
            <a:r>
              <a:rPr lang="en-US" sz="2800" i="1" dirty="0">
                <a:solidFill>
                  <a:schemeClr val="bg1"/>
                </a:solidFill>
                <a:latin typeface="Bahnschrift" panose="020B0502040204020203" pitchFamily="34" charset="0"/>
              </a:rPr>
              <a:t>must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 stay online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Patient safety is high stakes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Legacy devices may be old or outdated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Lots of regulation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Data is very sensitive 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Budget might not be very large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These pressures create real challenges, even when we perfectly follow PTES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F186DE-E30F-771E-87C7-F60FCCB08FA4}"/>
              </a:ext>
            </a:extLst>
          </p:cNvPr>
          <p:cNvSpPr/>
          <p:nvPr/>
        </p:nvSpPr>
        <p:spPr>
          <a:xfrm>
            <a:off x="-863502" y="175640"/>
            <a:ext cx="10832524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WHY IS TESTING A HOSPITAL DIFFERENT?</a:t>
            </a:r>
          </a:p>
        </p:txBody>
      </p:sp>
    </p:spTree>
    <p:extLst>
      <p:ext uri="{BB962C8B-B14F-4D97-AF65-F5344CB8AC3E}">
        <p14:creationId xmlns:p14="http://schemas.microsoft.com/office/powerpoint/2010/main" val="77458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7BD375-CA0E-801A-499B-A54791EF6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F405628-1452-F392-4351-85D469DC06F0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516ABA-8704-D643-612A-29C89C0E58EB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1F7E41-B17E-8AC3-89B5-DF5C3B387422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B9905-1606-ED0B-35D5-0CCF67C29D99}"/>
              </a:ext>
            </a:extLst>
          </p:cNvPr>
          <p:cNvSpPr/>
          <p:nvPr/>
        </p:nvSpPr>
        <p:spPr>
          <a:xfrm>
            <a:off x="825243" y="1339273"/>
            <a:ext cx="10296411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might be some technical challenges that we’d see in the hospital?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FF794-7567-CA7E-2A4A-62621929E3B0}"/>
              </a:ext>
            </a:extLst>
          </p:cNvPr>
          <p:cNvSpPr/>
          <p:nvPr/>
        </p:nvSpPr>
        <p:spPr>
          <a:xfrm>
            <a:off x="-189732" y="187053"/>
            <a:ext cx="6707412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TECHNICAL CHALLENGES</a:t>
            </a:r>
          </a:p>
        </p:txBody>
      </p:sp>
    </p:spTree>
    <p:extLst>
      <p:ext uri="{BB962C8B-B14F-4D97-AF65-F5344CB8AC3E}">
        <p14:creationId xmlns:p14="http://schemas.microsoft.com/office/powerpoint/2010/main" val="167028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7BEA28-9F53-3130-7468-C69A7682C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9C9B2A2-3BF0-3A77-5215-BCDFBD8894F8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DDE733-3999-C5E4-3CCE-A7384D9D1EDD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B48C4-5F4B-DF12-10EF-CA6A5F127BD0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62A208-320F-045B-95F5-5F819AC4CA09}"/>
              </a:ext>
            </a:extLst>
          </p:cNvPr>
          <p:cNvSpPr/>
          <p:nvPr/>
        </p:nvSpPr>
        <p:spPr>
          <a:xfrm>
            <a:off x="825243" y="1339273"/>
            <a:ext cx="10296411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Some challenges: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Hospitals often rely on old, unsupported machines (legacy MRI controllers, Windows 7 computers)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Internet of Things medical devices often use proprietary or non-standard protocols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Some systems </a:t>
            </a:r>
            <a:r>
              <a:rPr lang="en-US" sz="2800" i="1" dirty="0">
                <a:solidFill>
                  <a:schemeClr val="bg1"/>
                </a:solidFill>
                <a:latin typeface="Bahnschrift" panose="020B0502040204020203" pitchFamily="34" charset="0"/>
              </a:rPr>
              <a:t>cannot 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be rebooted or tested aggressively as patients rely on them 24/7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Updating software is difficult because downtime disrupts care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2636C-84AA-AD4F-622E-A6B60637D4C4}"/>
              </a:ext>
            </a:extLst>
          </p:cNvPr>
          <p:cNvSpPr/>
          <p:nvPr/>
        </p:nvSpPr>
        <p:spPr>
          <a:xfrm>
            <a:off x="-189732" y="187053"/>
            <a:ext cx="6707412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TECHNICAL CHALLENGES</a:t>
            </a:r>
          </a:p>
        </p:txBody>
      </p:sp>
    </p:spTree>
    <p:extLst>
      <p:ext uri="{BB962C8B-B14F-4D97-AF65-F5344CB8AC3E}">
        <p14:creationId xmlns:p14="http://schemas.microsoft.com/office/powerpoint/2010/main" val="406902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C23CE-8867-CC74-9D18-E18F889B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5CACCCA-CC6F-29DE-44E4-61EC9DCCCE5B}"/>
              </a:ext>
            </a:extLst>
          </p:cNvPr>
          <p:cNvSpPr/>
          <p:nvPr/>
        </p:nvSpPr>
        <p:spPr>
          <a:xfrm>
            <a:off x="4842936" y="4560720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3B7156-3EE5-123C-7443-91339D429D67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5FCDB6-50B7-7821-B0A4-ACA657D2637A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2F5439-30B9-7A6A-DE87-055355D5FE29}"/>
              </a:ext>
            </a:extLst>
          </p:cNvPr>
          <p:cNvSpPr/>
          <p:nvPr/>
        </p:nvSpPr>
        <p:spPr>
          <a:xfrm>
            <a:off x="825244" y="1339273"/>
            <a:ext cx="4448026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Example: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 radiology server can’t be restarted for updates because it would push back patient scans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DA4EF-A254-BEC4-491B-CBED6C8F41A3}"/>
              </a:ext>
            </a:extLst>
          </p:cNvPr>
          <p:cNvSpPr/>
          <p:nvPr/>
        </p:nvSpPr>
        <p:spPr>
          <a:xfrm>
            <a:off x="-189732" y="187053"/>
            <a:ext cx="6707412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TECHNICAL CHALLENGES</a:t>
            </a:r>
          </a:p>
        </p:txBody>
      </p:sp>
      <p:pic>
        <p:nvPicPr>
          <p:cNvPr id="3" name="Picture 2" descr="A person and person looking at a mri scan&#10;&#10;AI-generated content may be incorrect.">
            <a:extLst>
              <a:ext uri="{FF2B5EF4-FFF2-40B4-BE49-F238E27FC236}">
                <a16:creationId xmlns:a16="http://schemas.microsoft.com/office/drawing/2014/main" id="{C965577E-8090-ABEB-0DF5-B231F807C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80" y="1339273"/>
            <a:ext cx="4735379" cy="47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7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52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A39579-26D7-5760-7EA3-82A589DE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BBD1F31-FC37-3805-6434-127EFFB70C30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ADBAA1-B480-1CFE-0B19-DBF571F9C676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26D34C-A62B-112D-17C5-FBD0B80AB603}"/>
              </a:ext>
            </a:extLst>
          </p:cNvPr>
          <p:cNvSpPr/>
          <p:nvPr/>
        </p:nvSpPr>
        <p:spPr>
          <a:xfrm>
            <a:off x="6137765" y="396949"/>
            <a:ext cx="1253064" cy="1253064"/>
          </a:xfrm>
          <a:prstGeom prst="ellipse">
            <a:avLst/>
          </a:prstGeom>
          <a:noFill/>
          <a:ln w="101600">
            <a:solidFill>
              <a:srgbClr val="643D32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B1171-11B6-6CFD-B617-BD9D8B3D7B2B}"/>
              </a:ext>
            </a:extLst>
          </p:cNvPr>
          <p:cNvSpPr/>
          <p:nvPr/>
        </p:nvSpPr>
        <p:spPr>
          <a:xfrm>
            <a:off x="825243" y="1339273"/>
            <a:ext cx="10296411" cy="5331674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this means for us: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Limits what tools we can use during scanning and exploitation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Bahnschrift" panose="020B0502040204020203" pitchFamily="34" charset="0"/>
              </a:rPr>
              <a:t>Heavy 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reliance on simulations</a:t>
            </a:r>
            <a:endParaRPr lang="en-US" sz="2800" i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might be a problem in this situation?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Increased risks of unintended disruptions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C34399-5582-DFFA-67CB-5A78CB2B7C34}"/>
              </a:ext>
            </a:extLst>
          </p:cNvPr>
          <p:cNvSpPr/>
          <p:nvPr/>
        </p:nvSpPr>
        <p:spPr>
          <a:xfrm>
            <a:off x="-189732" y="187053"/>
            <a:ext cx="6707412" cy="836428"/>
          </a:xfrm>
          <a:prstGeom prst="rect">
            <a:avLst/>
          </a:prstGeom>
          <a:solidFill>
            <a:srgbClr val="785238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TECHNICAL CHALLENGES</a:t>
            </a:r>
          </a:p>
        </p:txBody>
      </p:sp>
    </p:spTree>
    <p:extLst>
      <p:ext uri="{BB962C8B-B14F-4D97-AF65-F5344CB8AC3E}">
        <p14:creationId xmlns:p14="http://schemas.microsoft.com/office/powerpoint/2010/main" val="96895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18969</TotalTime>
  <Words>777</Words>
  <Application>Microsoft Office PowerPoint</Application>
  <PresentationFormat>Widescreen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Bahnschrift</vt:lpstr>
      <vt:lpstr>Bahnschrift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Hill</dc:creator>
  <cp:lastModifiedBy>Michael Hill</cp:lastModifiedBy>
  <cp:revision>11</cp:revision>
  <dcterms:created xsi:type="dcterms:W3CDTF">2025-08-11T14:07:39Z</dcterms:created>
  <dcterms:modified xsi:type="dcterms:W3CDTF">2025-11-19T15:25:20Z</dcterms:modified>
</cp:coreProperties>
</file>